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0FBD-DFAE-4EB0-B50E-108EAA7DC20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B8F8-45A8-4EF4-9023-E83AA2D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0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B8F8-45A8-4EF4-9023-E83AA2D44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9E7-C416-4DA7-A2DD-6A45C06025A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3C64-E805-4D7C-A84D-7A5731F8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5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1" y="685800"/>
            <a:ext cx="847975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372" y="304800"/>
            <a:ext cx="8109240" cy="6096000"/>
            <a:chOff x="1952625" y="990600"/>
            <a:chExt cx="5238750" cy="5181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1809750"/>
              <a:ext cx="5238750" cy="436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5"/>
            <a:stretch/>
          </p:blipFill>
          <p:spPr bwMode="auto">
            <a:xfrm>
              <a:off x="3886200" y="990600"/>
              <a:ext cx="652463" cy="1267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0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9524" r="11623" b="13074"/>
          <a:stretch/>
        </p:blipFill>
        <p:spPr bwMode="auto">
          <a:xfrm>
            <a:off x="498764" y="653143"/>
            <a:ext cx="8328235" cy="56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7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0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4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2021-03-09T08:18:20Z</dcterms:created>
  <dcterms:modified xsi:type="dcterms:W3CDTF">2021-03-09T08:38:18Z</dcterms:modified>
</cp:coreProperties>
</file>